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76" r:id="rId2"/>
    <p:sldId id="275" r:id="rId3"/>
    <p:sldId id="301" r:id="rId4"/>
    <p:sldId id="305" r:id="rId5"/>
    <p:sldId id="317" r:id="rId6"/>
    <p:sldId id="308" r:id="rId7"/>
    <p:sldId id="309" r:id="rId8"/>
    <p:sldId id="298" r:id="rId9"/>
    <p:sldId id="316" r:id="rId10"/>
    <p:sldId id="306" r:id="rId11"/>
    <p:sldId id="300" r:id="rId12"/>
    <p:sldId id="257" r:id="rId13"/>
    <p:sldId id="282" r:id="rId14"/>
    <p:sldId id="283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77" r:id="rId23"/>
    <p:sldId id="269" r:id="rId24"/>
    <p:sldId id="271" r:id="rId25"/>
    <p:sldId id="310" r:id="rId26"/>
    <p:sldId id="311" r:id="rId27"/>
    <p:sldId id="312" r:id="rId28"/>
    <p:sldId id="295" r:id="rId29"/>
    <p:sldId id="319" r:id="rId30"/>
    <p:sldId id="272" r:id="rId31"/>
    <p:sldId id="318" r:id="rId32"/>
    <p:sldId id="292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FF00"/>
    <a:srgbClr val="FF0000"/>
    <a:srgbClr val="008000"/>
    <a:srgbClr val="66FF33"/>
    <a:srgbClr val="E3E31D"/>
    <a:srgbClr val="DC30D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06" autoAdjust="0"/>
  </p:normalViewPr>
  <p:slideViewPr>
    <p:cSldViewPr>
      <p:cViewPr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0D99121-C2E0-4FF0-9E79-5840C92D5A26}" type="datetimeFigureOut">
              <a:rPr lang="en-US" smtClean="0"/>
              <a:pPr/>
              <a:t>29/09/2015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235662A-B730-47B6-BDF5-23DF9A5E8D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14400" y="1524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Improving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efficiency of </a:t>
            </a: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Scrubber by Analysis of Efficiency contributing parameters for Sustainable Development</a:t>
            </a:r>
            <a:endParaRPr lang="en-US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4343400"/>
            <a:ext cx="480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Guided By</a:t>
            </a:r>
          </a:p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Prof.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Shital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Patel</a:t>
            </a:r>
          </a:p>
          <a:p>
            <a:pPr algn="ctr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Presented By</a:t>
            </a:r>
          </a:p>
          <a:p>
            <a:pPr algn="ctr"/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Ms.Priyanka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P.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Khutwal</a:t>
            </a: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97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447800"/>
            <a:ext cx="7498080" cy="4800600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This project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about to Improving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efficiency of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scrubber by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Analysis of Efficiency contributing parameters to enhance its product life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cycle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which solve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air pollution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problems 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effects to people's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health)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by blowing away the poisonous air and the particles in the air</a:t>
            </a:r>
          </a:p>
          <a:p>
            <a:pPr marL="82296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131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981200"/>
            <a:ext cx="7562088" cy="1143000"/>
          </a:xfrm>
        </p:spPr>
        <p:txBody>
          <a:bodyPr/>
          <a:lstStyle/>
          <a:p>
            <a:pPr algn="ctr"/>
            <a:r>
              <a:rPr lang="en-US" b="1" dirty="0" smtClean="0"/>
              <a:t>Literature Survey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93429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498080" cy="4800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Basic foundry processes vary only slightly from one foundry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another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foundry operations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Produce castings by pouring molten metal into molds, often consisting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molding sand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core sand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Once the casting has hardened, it is separated from the molding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core materials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shakeout process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castings are cleaned, inspected, and then shipped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delivery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53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7921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19200"/>
            <a:ext cx="7772400" cy="4906963"/>
          </a:xfrm>
        </p:spPr>
        <p:txBody>
          <a:bodyPr>
            <a:no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Data is collected from 3 different foundries (foundry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(F1),foundry (F2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foundry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(F3).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foundries produces castings by sand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castings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foundries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ferrous in nature .waste measurement is carried out with the help of XYZ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nviro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rivate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Ltd at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Vatva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purpose of taking help of XYZ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nviro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rivate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Ltd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Vatva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have an accurate and precise reading so that real interpretation can be made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compared with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standards of CPCB (Central pollution control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board)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MOEF (Ministry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 environment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forests).</a:t>
            </a:r>
          </a:p>
        </p:txBody>
      </p:sp>
    </p:spTree>
    <p:extLst>
      <p:ext uri="{BB962C8B-B14F-4D97-AF65-F5344CB8AC3E}">
        <p14:creationId xmlns:p14="http://schemas.microsoft.com/office/powerpoint/2010/main" val="1621570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2069592" cy="1143000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065212"/>
            <a:ext cx="6781800" cy="5792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4887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Materials inputs and potential pollutant outputs for foundry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498080" cy="48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1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Pattern Making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pattern making process, material inputs may be wood, plastic, metal, wax, polystyrene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Pollutants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outputs given below.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Air Emissions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VOC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(Volatile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rganic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ompound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from glues, epoxies, and paints.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Waste water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Little or no wastewater generated but there is no plan for water utilization.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Residual Wastes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Scrap pattern materials </a:t>
            </a:r>
          </a:p>
        </p:txBody>
      </p:sp>
    </p:spTree>
    <p:extLst>
      <p:ext uri="{BB962C8B-B14F-4D97-AF65-F5344CB8AC3E}">
        <p14:creationId xmlns:p14="http://schemas.microsoft.com/office/powerpoint/2010/main" val="728351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927"/>
            <a:ext cx="7620000" cy="7921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838200"/>
            <a:ext cx="8001000" cy="4906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Mold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and Core Preparation and Pouring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this process, materials inputs may be sand and chemical binders and pollutants outputs</a:t>
            </a:r>
          </a:p>
          <a:p>
            <a:pPr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Emissions: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Particulates, metal oxide fumes, carbon monoxide, hydrogen sulfide, sulfur dioxide,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nitrous oxide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Benzene, phenols, and other hazardous air pollutants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Wastewater: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Wastewater containing metals, elevated temperature, phenols and other organics from wet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dust collection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systems and mold cooling water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Residual Wastes: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Waste mold and core sand potentially containing metals and residual chemical binders </a:t>
            </a:r>
          </a:p>
        </p:txBody>
      </p:sp>
    </p:spTree>
    <p:extLst>
      <p:ext uri="{BB962C8B-B14F-4D97-AF65-F5344CB8AC3E}">
        <p14:creationId xmlns:p14="http://schemas.microsoft.com/office/powerpoint/2010/main" val="6378842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6962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8305800" cy="50593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Charging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and Melting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charging and melting process, material inputs may be metal scrap, ingot and returned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castings and pollutant outputs given below.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Air Emissions: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Products of combustion, oil vapors, particulates, metallic oxide fumes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Wastewater: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Scrubber wastewater with high pH, slag cooling water with metals, and non- contact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cooling water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Residual Wastes: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Spent refractory material potentially containing metals and alloys</a:t>
            </a:r>
          </a:p>
        </p:txBody>
      </p:sp>
    </p:spTree>
    <p:extLst>
      <p:ext uri="{BB962C8B-B14F-4D97-AF65-F5344CB8AC3E}">
        <p14:creationId xmlns:p14="http://schemas.microsoft.com/office/powerpoint/2010/main" val="1109805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327" y="304800"/>
            <a:ext cx="8229600" cy="792162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696200" cy="46783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4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Pouring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this process, material inputs ladles and refractory materials and pollutant outputs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given below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Air Emissions: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Particulates, metallic oxide fumes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Wastewater: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Little or no wastewater generated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Residual Wastes: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Spent ladles and refractory materials potentially containing metals</a:t>
            </a:r>
          </a:p>
        </p:txBody>
      </p:sp>
    </p:spTree>
    <p:extLst>
      <p:ext uri="{BB962C8B-B14F-4D97-AF65-F5344CB8AC3E}">
        <p14:creationId xmlns:p14="http://schemas.microsoft.com/office/powerpoint/2010/main" val="27209120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4636"/>
            <a:ext cx="77724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799" y="838200"/>
            <a:ext cx="8091055" cy="5059363"/>
          </a:xfrm>
        </p:spPr>
        <p:txBody>
          <a:bodyPr>
            <a:noAutofit/>
          </a:bodyPr>
          <a:lstStyle/>
          <a:p>
            <a:pPr marL="174625" indent="0" algn="just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 Shakeout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Cooling and Sand Handling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this process, material inputs may be water and caustic for wet scrubbers and pollutant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output given below.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Air Emissions: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Dust and metallic particulates; VOC and organic compounds from thermal sand treatment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systems.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Wastewater: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Wet scrubber wastewater with high or low pH or amines, permanent mold contact cooling water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elevated temperature, metals and mold coating</a:t>
            </a:r>
          </a:p>
          <a:p>
            <a:pPr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Residual Wastes: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Waste foundry sand and dust from collection systems, metal</a:t>
            </a:r>
          </a:p>
        </p:txBody>
      </p:sp>
    </p:spTree>
    <p:extLst>
      <p:ext uri="{BB962C8B-B14F-4D97-AF65-F5344CB8AC3E}">
        <p14:creationId xmlns:p14="http://schemas.microsoft.com/office/powerpoint/2010/main" val="4065829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Contains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 statement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Literature survey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Methodology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467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14400"/>
            <a:ext cx="8001000" cy="5715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200" dirty="0" smtClean="0"/>
              <a:t>6  </a:t>
            </a:r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Felting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In this process, material inputs may be unfinished castings, water, steel shot,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and solvents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Pollutant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outputs given below.</a:t>
            </a:r>
          </a:p>
          <a:p>
            <a:pPr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Air Emissions: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VOCs, dust and metallic particulates</a:t>
            </a:r>
          </a:p>
          <a:p>
            <a:pPr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Wastewater: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Waste cleaning and cooling water with elevated temperature, solvents, oil and grease, and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Suspended solids</a:t>
            </a:r>
          </a:p>
          <a:p>
            <a:pPr algn="just"/>
            <a:r>
              <a:rPr lang="en-US" sz="2200" b="1" dirty="0">
                <a:latin typeface="Times New Roman" pitchFamily="18" charset="0"/>
                <a:cs typeface="Times New Roman" pitchFamily="18" charset="0"/>
              </a:rPr>
              <a:t>Residual Wastes: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Spent solvents, steel shot, metallic particulates, cutting wheels, metallic filings, dust from</a:t>
            </a:r>
          </a:p>
          <a:p>
            <a:pPr algn="just"/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collection systems, and wastewater treatment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sludge.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9844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6705600" cy="792162"/>
          </a:xfrm>
        </p:spPr>
        <p:txBody>
          <a:bodyPr>
            <a:normAutofit/>
          </a:bodyPr>
          <a:lstStyle/>
          <a:p>
            <a:r>
              <a:rPr lang="en-US" b="1" dirty="0" smtClean="0"/>
              <a:t>Survey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43000"/>
            <a:ext cx="8229600" cy="49831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India there are more than 5000 foundries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 many hubs of foundries like West Bengal, Gujarat, Maharashtra,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Tamilnadu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Karnataka,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Andra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Pradesh and Jharkhand.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Ahmadabad, located in the state of Gujarat, is an important foundry cluster in Western India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are about 600 foundry units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Gujarat.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cluster came-up mainly to cater to the casting requirements of the local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diesel engine industry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have true picture of these hubs, foundries from Ahmadabad were chosen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study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investigation of wastes</a:t>
            </a:r>
          </a:p>
        </p:txBody>
      </p:sp>
    </p:spTree>
    <p:extLst>
      <p:ext uri="{BB962C8B-B14F-4D97-AF65-F5344CB8AC3E}">
        <p14:creationId xmlns:p14="http://schemas.microsoft.com/office/powerpoint/2010/main" val="1762579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409688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Experimental result of solid waste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227404"/>
              </p:ext>
            </p:extLst>
          </p:nvPr>
        </p:nvGraphicFramePr>
        <p:xfrm>
          <a:off x="1066799" y="1524000"/>
          <a:ext cx="7924802" cy="4800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1"/>
                <a:gridCol w="773837"/>
                <a:gridCol w="530028"/>
                <a:gridCol w="513645"/>
                <a:gridCol w="587022"/>
                <a:gridCol w="513645"/>
                <a:gridCol w="513645"/>
                <a:gridCol w="587022"/>
                <a:gridCol w="513645"/>
                <a:gridCol w="605100"/>
                <a:gridCol w="552572"/>
                <a:gridCol w="603224"/>
                <a:gridCol w="621644"/>
                <a:gridCol w="552572"/>
              </a:tblGrid>
              <a:tr h="423234">
                <a:tc row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Sr.</a:t>
                      </a:r>
                    </a:p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No.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Waste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Concentration in mg/kg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323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cu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zn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Pb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Ni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06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F3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06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Sand</a:t>
                      </a:r>
                    </a:p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waste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158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407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Dust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166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151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169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149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263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255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248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206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224</a:t>
                      </a:r>
                      <a:endParaRPr lang="en-US" sz="16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065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Slag</a:t>
                      </a:r>
                    </a:p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waste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520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482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543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306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297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319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484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490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503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5808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Waste</a:t>
                      </a:r>
                    </a:p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From</a:t>
                      </a:r>
                    </a:p>
                    <a:p>
                      <a:pPr algn="ctr"/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Ladle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141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340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312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302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239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227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244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0273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Conclusion of survey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8001000" cy="47545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following conclusion can be made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foundries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generate lot of Solid waste like sand waste,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dust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and slag waste, waste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from ladle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is harmful for human health. There is no arrangement for beneficial reuse,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disposal, treatment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handling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Regarding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air emission, Small and medium size foundries from Ahmadabad hub are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emitting pollutants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from different department namely Furnace operation, Preparation of cores and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molds, Casting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Shakeout and reclamation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7140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498080" cy="1143000"/>
          </a:xfrm>
        </p:spPr>
        <p:txBody>
          <a:bodyPr/>
          <a:lstStyle/>
          <a:p>
            <a:r>
              <a:rPr lang="en-US" b="1" dirty="0" smtClean="0"/>
              <a:t>Scope of survey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498080" cy="4800600"/>
          </a:xfrm>
        </p:spPr>
        <p:txBody>
          <a:bodyPr>
            <a:normAutofit/>
          </a:bodyPr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is a tremendous scope for these foundries to use the high quality raw material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 reduce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/>
              <a:t>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harmful materials and particulars in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air and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devices like Filters,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Cyclones separators, Mechanical Collectors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Scrubbers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enhance the awareness in relation with cleaner production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idea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lack of economical information for many recent techniques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need of awareness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with 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regard towards moving for sustainable development</a:t>
            </a:r>
            <a:r>
              <a:rPr lang="en-US" sz="2800" dirty="0"/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1660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219200"/>
            <a:ext cx="7638288" cy="5181600"/>
          </a:xfrm>
        </p:spPr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Generally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different models are available for the calculation of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particle collection efficiency.</a:t>
            </a:r>
          </a:p>
          <a:p>
            <a:pPr algn="just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Johnstone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equation, Infinite throat mode, Cut power method,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Contact power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theory, Pressure drop.</a:t>
            </a:r>
          </a:p>
          <a:p>
            <a:pPr algn="just"/>
            <a:r>
              <a:rPr lang="en-US" sz="2600" b="1" dirty="0" err="1" smtClean="0">
                <a:latin typeface="Times New Roman" pitchFamily="18" charset="0"/>
                <a:cs typeface="Times New Roman" pitchFamily="18" charset="0"/>
              </a:rPr>
              <a:t>Johnstone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’ method</a:t>
            </a: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One of the more popular and widely used collection efficiency equations is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that</a:t>
            </a:r>
          </a:p>
          <a:p>
            <a:pPr algn="just"/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95800"/>
            <a:ext cx="3276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24674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49808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762000"/>
            <a:ext cx="7498080" cy="548640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η 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collection efficiency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82296" indent="0">
              <a:buNone/>
            </a:pPr>
            <a:r>
              <a:rPr lang="en-US" sz="2400" i="1" dirty="0" err="1"/>
              <a:t>K</a:t>
            </a:r>
            <a:r>
              <a:rPr lang="en-US" sz="2400" i="1" baseline="-25000" dirty="0" err="1"/>
              <a:t>p</a:t>
            </a:r>
            <a:r>
              <a:rPr lang="en-US" sz="2400" i="1" baseline="-25000" dirty="0"/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inertial impaction parameter (dimensionless),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liquid-to-gas ratio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 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correlation coefficient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82296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inertial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impaction parameter (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Kp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given by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Equation</a:t>
            </a:r>
          </a:p>
          <a:p>
            <a:pPr marL="82296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dp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particle diameter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82296" indent="0">
              <a:buNone/>
            </a:pPr>
            <a:r>
              <a:rPr lang="en-US" sz="2400" i="1" dirty="0" smtClean="0"/>
              <a:t>          </a:t>
            </a:r>
            <a:r>
              <a:rPr lang="en-US" sz="2400" i="1" dirty="0" err="1" smtClean="0"/>
              <a:t>ρ</a:t>
            </a:r>
            <a:r>
              <a:rPr lang="en-US" sz="2400" i="1" baseline="-25000" dirty="0" err="1" smtClean="0"/>
              <a:t>p</a:t>
            </a:r>
            <a:r>
              <a:rPr lang="en-US" sz="2400" i="1" baseline="-25000" dirty="0" smtClean="0"/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particle density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/ft3),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400" i="1" dirty="0" smtClean="0"/>
              <a:t>          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throat velocity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82296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2400" i="1" dirty="0" err="1" smtClean="0"/>
              <a:t>μ</a:t>
            </a:r>
            <a:r>
              <a:rPr lang="en-US" sz="2400" i="1" baseline="-25000" dirty="0" err="1" smtClean="0"/>
              <a:t>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gas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viscosity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lb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-s</a:t>
            </a:r>
          </a:p>
          <a:p>
            <a:pPr marL="82296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=the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mean droplet diameter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ft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and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        C  =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Cunningham correction factor(dimensionless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/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82296" indent="0">
              <a:buNone/>
            </a:pPr>
            <a:endParaRPr lang="en-US" sz="2400" dirty="0"/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727" y="2819400"/>
            <a:ext cx="3200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849" y="5327788"/>
            <a:ext cx="381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72957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7943088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mean droplet diameter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err="1"/>
              <a:t>d</a:t>
            </a:r>
            <a:r>
              <a:rPr lang="en-US" sz="2400" i="1" baseline="-25000" dirty="0" err="1"/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standard air and water in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scrubber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given by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Nukiyama-Tanasawa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relationship, shown in Equation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overall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collection efficiency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system can be calculated using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Equation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2400" i="1" dirty="0" err="1" smtClean="0"/>
              <a:t>M</a:t>
            </a:r>
            <a:r>
              <a:rPr lang="en-US" sz="2400" i="1" baseline="-25000" dirty="0" err="1" smtClean="0"/>
              <a:t>d</a:t>
            </a:r>
            <a:r>
              <a:rPr lang="en-US" sz="2400" dirty="0"/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weight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percent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particles of a given diameter</a:t>
            </a:r>
            <a:r>
              <a:rPr lang="en-US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341292"/>
            <a:ext cx="3124200" cy="204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85867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562088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9200"/>
            <a:ext cx="8095488" cy="5029200"/>
          </a:xfrm>
        </p:spPr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How the parameters affects on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scrubber</a:t>
            </a:r>
          </a:p>
          <a:p>
            <a:pPr marL="82296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efficiency by using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ANSYS Software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0443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/>
          <a:lstStyle/>
          <a:p>
            <a:r>
              <a:rPr lang="en-US" dirty="0" smtClean="0"/>
              <a:t>About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EG </a:t>
            </a:r>
            <a:r>
              <a:rPr lang="en-US" dirty="0" smtClean="0"/>
              <a:t>Tech corporation: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EG Tech has been managing POSCO's Acid Recycling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Facility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are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make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Iron Oxide(Fe2O3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powder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87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49808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498080" cy="5105400"/>
          </a:xfrm>
        </p:spPr>
        <p:txBody>
          <a:bodyPr>
            <a:normAutofit lnSpcReduction="10000"/>
          </a:bodyPr>
          <a:lstStyle/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Sustainable development is development that meets the needs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present without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compromising the ability of future generations to meet their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own needs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overall air problem basically includes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forms such as 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emissions, transport, dilution, and modification in the atmosphere, which effects on people, property, and the environment.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unlikely to find a good and easy way to solve all these problems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some research on particulate removal from gaseous waste streams so that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improve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air quality.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981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620000" cy="792162"/>
          </a:xfrm>
        </p:spPr>
        <p:txBody>
          <a:bodyPr/>
          <a:lstStyle/>
          <a:p>
            <a:r>
              <a:rPr lang="en-US" b="1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543800" cy="5059363"/>
          </a:xfrm>
        </p:spPr>
        <p:txBody>
          <a:bodyPr>
            <a:normAutofit/>
          </a:bodyPr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[1]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Azzopardi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B.J. and A.H.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Govan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(1984), ‘The modeling of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scrubbers’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Filtration and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Separation, Vol. 23, pp. 196-200.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[2]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Azzopardi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B.J., S.F.C.F. Teixeira, A.H.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Govan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T.R.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Bott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(1991) ‘An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improved model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for pressure drop 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scrubbers’, Transactions of the Institute of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Chemical Engineers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B69, pp. 55–64.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[3] Boll R.H. (1973) ‘Particle collection and pressure drop in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scrubbers’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Industrial &amp;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Engineering Chemistry Fundamentals, Vol. 12(1), 40-50.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[4] Calvert S., (1970) ‘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and other atomizing scrubbers efficiency and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pressure drop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AIChE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Journal, Vol. 16, pp. 392-396.</a:t>
            </a:r>
          </a:p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[5] Calvert S., D. Lundgren and D.S. Mehta (1972) ‘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scrubber performance’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Journal of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Air Pollution Control Association, Vol. 22, pp. 529-532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4258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6]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Charisiou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N.D., G.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Tsevrenis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, M.A.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Goula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(2011) ‘Software development for 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the design 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of control equipment for particulate pollutants’, Proc. Int. Conf. 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on Environmental 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Science and Technology VII, pp. A295-A302.</a:t>
            </a:r>
          </a:p>
          <a:p>
            <a:pPr algn="just"/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[7]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Goncalves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J.A.S., D. Fernandez Alonso, M.A. Martins Costa, B.J.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Azzopardi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J.R.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Coury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(2001) ‘Evaluation of the models available for the prediction of pressure drop 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5000" dirty="0" err="1" smtClean="0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scrubbers’ Journal of Hazardous Materials, Vol. B81, pp. 123-140.</a:t>
            </a:r>
          </a:p>
          <a:p>
            <a:pPr algn="just"/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[8]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Goncalves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J.A.S., M.A.M. Costa, M.L.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Aguiar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and J.R.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Coury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(2004) ‘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Atomizatin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of liquids 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in a Pease–Anthony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scrubber. Part II. Droplet dispersion’ Journal 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nl-NL" sz="5000" dirty="0" smtClean="0">
                <a:latin typeface="Times New Roman" pitchFamily="18" charset="0"/>
                <a:cs typeface="Times New Roman" pitchFamily="18" charset="0"/>
              </a:rPr>
              <a:t>Materials</a:t>
            </a:r>
            <a:r>
              <a:rPr lang="nl-NL" sz="5000" dirty="0">
                <a:latin typeface="Times New Roman" pitchFamily="18" charset="0"/>
                <a:cs typeface="Times New Roman" pitchFamily="18" charset="0"/>
              </a:rPr>
              <a:t>, Vol. 116, pp. 147-157.</a:t>
            </a:r>
          </a:p>
          <a:p>
            <a:pPr algn="just"/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[9] Cooper C.D. and F.C. Alley (2004) ‘Air pollution control: A design 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approach’ Waveland 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Press, Inc.</a:t>
            </a:r>
          </a:p>
          <a:p>
            <a:pPr algn="just"/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[10]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Johnstone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H.F., R.B.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Feild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and M.C.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Tassler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(1954) ‘Gas absorption and 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aerosol collection 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US" sz="50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 atomizer’, Industrial and Engineering Chemistry, Vol. 46, </a:t>
            </a:r>
            <a:r>
              <a:rPr lang="en-US" sz="5000" dirty="0" smtClean="0">
                <a:latin typeface="Times New Roman" pitchFamily="18" charset="0"/>
                <a:cs typeface="Times New Roman" pitchFamily="18" charset="0"/>
              </a:rPr>
              <a:t>pp. 1601-1608</a:t>
            </a:r>
            <a:r>
              <a:rPr lang="en-US" sz="5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5774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676400"/>
            <a:ext cx="7498080" cy="259080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THANK YOU…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219200"/>
            <a:ext cx="7498080" cy="54102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many method are available for the pollution monitoring for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industry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like, separation techniques, gas solid separation, liquid-liquid separation, gas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liquid separation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case of gas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solid separation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technique cyclone separator,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multi clone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electrostatic precipitator,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scrubber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fabric filter including ceramic filter pollution monitoring equipment are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used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700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498080" cy="1143000"/>
          </a:xfrm>
        </p:spPr>
        <p:txBody>
          <a:bodyPr/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43000"/>
            <a:ext cx="7866888" cy="5105400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Among all techniques gas solid separator and the equipment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scrubber is the best one. </a:t>
            </a: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scrubber is a device which uses liquid in the form of droplets to efficiently remove fine particulate matter from gaseous streams</a:t>
            </a:r>
          </a:p>
        </p:txBody>
      </p:sp>
    </p:spTree>
    <p:extLst>
      <p:ext uri="{BB962C8B-B14F-4D97-AF65-F5344CB8AC3E}">
        <p14:creationId xmlns:p14="http://schemas.microsoft.com/office/powerpoint/2010/main" val="749215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498080" cy="4114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838200"/>
            <a:ext cx="3886200" cy="6019800"/>
          </a:xfrm>
        </p:spPr>
        <p:txBody>
          <a:bodyPr>
            <a:noAutofit/>
          </a:bodyPr>
          <a:lstStyle/>
          <a:p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scrubber consists of a converging section, a throat (the narrowest part of the venture tube) and a diffuser.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dust/gas mix flows through the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tube and reaches top speed in the throat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section.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Thereafter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the mixture passes into the diffuser where the speed drops again.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Liquid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is added to the gas flow either in the throat section or prior to it.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Intensive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mixing takes place between the gas and the liquid in the throat section of the venture tube.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to the high speed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realised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by the gas and liquid, water is released in fine water droplets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447800"/>
            <a:ext cx="4038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6363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/>
          <a:lstStyle/>
          <a:p>
            <a:r>
              <a:rPr lang="en-US" dirty="0" smtClean="0"/>
              <a:t>Experimental set-up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7148401" cy="478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7533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866888" cy="1143000"/>
          </a:xfrm>
        </p:spPr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498080" cy="4800600"/>
          </a:xfrm>
        </p:spPr>
        <p:txBody>
          <a:bodyPr/>
          <a:lstStyle/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objective of this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to study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working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scrubber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analyze overall  experimental setup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finding out how the maintenance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scrubber</a:t>
            </a:r>
          </a:p>
          <a:p>
            <a:pPr marL="82296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affect on their efficiency 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study the effect of parameter on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scrubber efficiency(separation efficiency of 80%) in industry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increase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venturi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scrubber efficiency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by improving the life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8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485888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Parameter </a:t>
            </a:r>
            <a:r>
              <a:rPr lang="en-US" dirty="0" smtClean="0"/>
              <a:t>Affecting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806163"/>
              </p:ext>
            </p:extLst>
          </p:nvPr>
        </p:nvGraphicFramePr>
        <p:xfrm>
          <a:off x="1435100" y="1447800"/>
          <a:ext cx="749935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 on efficiency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Liquid flow rate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Increases with amount of liquid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Throat gas velocity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Increases</a:t>
                      </a:r>
                      <a:r>
                        <a:rPr lang="en-US" baseline="0" dirty="0" smtClean="0"/>
                        <a:t> with velocity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78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1589</TotalTime>
  <Words>2015</Words>
  <Application>Microsoft Office PowerPoint</Application>
  <PresentationFormat>On-screen Show (4:3)</PresentationFormat>
  <Paragraphs>270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Solstice</vt:lpstr>
      <vt:lpstr>PowerPoint Presentation</vt:lpstr>
      <vt:lpstr>Contains </vt:lpstr>
      <vt:lpstr>Introduction</vt:lpstr>
      <vt:lpstr>Cont..</vt:lpstr>
      <vt:lpstr>Cont..</vt:lpstr>
      <vt:lpstr>Cont..</vt:lpstr>
      <vt:lpstr>Experimental set-up</vt:lpstr>
      <vt:lpstr>Objective</vt:lpstr>
      <vt:lpstr>Parameter Affecting</vt:lpstr>
      <vt:lpstr>Problem Statement</vt:lpstr>
      <vt:lpstr>Literature Survey</vt:lpstr>
      <vt:lpstr>Introduction</vt:lpstr>
      <vt:lpstr>Cont..</vt:lpstr>
      <vt:lpstr>Cont..</vt:lpstr>
      <vt:lpstr>Materials inputs and potential pollutant outputs for foundry</vt:lpstr>
      <vt:lpstr>Cont..</vt:lpstr>
      <vt:lpstr>Cont..</vt:lpstr>
      <vt:lpstr>Cont..</vt:lpstr>
      <vt:lpstr>Cont..</vt:lpstr>
      <vt:lpstr>Cont..</vt:lpstr>
      <vt:lpstr>Survey</vt:lpstr>
      <vt:lpstr>Experimental result of solid waste</vt:lpstr>
      <vt:lpstr> Conclusion of survey </vt:lpstr>
      <vt:lpstr>Scope of survey</vt:lpstr>
      <vt:lpstr>Methodology</vt:lpstr>
      <vt:lpstr>Cont..</vt:lpstr>
      <vt:lpstr>Cont..</vt:lpstr>
      <vt:lpstr>Cont..</vt:lpstr>
      <vt:lpstr>About Company</vt:lpstr>
      <vt:lpstr>REFERENCE</vt:lpstr>
      <vt:lpstr>REFERENCE</vt:lpstr>
      <vt:lpstr>THANK YOU…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STUDIES AND INVESTIGATIONS OF FOUNDRY WASTES FOR SUSTAINABLE DEVELOPMENT</dc:title>
  <dc:creator>pc14</dc:creator>
  <cp:lastModifiedBy>priyanka</cp:lastModifiedBy>
  <cp:revision>107</cp:revision>
  <dcterms:created xsi:type="dcterms:W3CDTF">2015-09-06T19:38:34Z</dcterms:created>
  <dcterms:modified xsi:type="dcterms:W3CDTF">2015-09-29T18:08:26Z</dcterms:modified>
</cp:coreProperties>
</file>